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9A430-A279-4E41-B730-83CB31024645}" v="1" dt="2023-01-16T09:13:07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4E5C7E-4C22-38F6-9095-16250A8BA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96BD130-5A81-9CF9-A0C2-30FD0CC69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072F2C-A106-5FDF-340A-335B7DDD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C2DFE3-219C-D24D-5601-0FBC408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0152C3-E39C-A7CE-8EFE-690124E8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82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FFFB56-6F16-5ABD-1C06-A2AD3ED7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DFF4C7F-2E8A-C7D5-FB90-A9AEE996E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92D773-980F-607B-F14D-B494172B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3085BB-0C3A-244A-8ED5-714E2DFF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EA364A-C57C-F971-D706-4EFB96CC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13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182A592-89D4-2671-575A-2E9423DBB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B20538E-0567-C7DC-7D20-1BFF12CDB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238252-05C6-4C1C-B207-26DDBD5D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443F79-6EA7-6EF3-69EE-691F61F0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E6F2A1-5343-335E-D547-D4A360A4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44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224470-AF8E-3A33-B0DC-3E219ADD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39B0F2-92F1-A8A0-71FC-5DAF63C97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670059-CCBF-739B-6353-859FEF25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493A03-8EA0-8659-19D0-9F93A8AD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D9FD50-8009-A344-C2D7-A2482BAF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31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E3A583-A54C-DDC2-7A30-EFB7E14A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E8D56C-8779-5E69-35C1-D87E105E5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A8FCDD-0E7B-FAF3-16CF-03ED2DC1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BD0DB9-A804-FFFE-FD3B-030F95E3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47D407-F575-0051-C7F6-DE05F215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04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7461E-A2DF-C891-A412-5BF9F488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00BE9E-6EBC-A80E-6F67-18F5B7E5D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4FA43C-D0BF-5D3E-37C8-2649C7CA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1A6192-4C71-F1CE-0955-81AB6271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6B8D00-1E2F-E9E6-3EA4-A87D85A8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CCE32D-269C-D917-4DCC-65FFC147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8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FC051C-2280-6969-0490-AED4F070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CA262A-CAFB-4B0E-1046-E01C14E5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5795AA5-0807-8C91-9BB5-2164CA0C1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73405CA-B08B-4B2F-70B3-D9EB790C2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A5056A2-3B67-FC55-8F0F-244271798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DA5149E-654E-3CC6-556B-39D4EA32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7C063F-ABFC-128D-B9F6-244C9101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FC375A-8AA9-4640-EA72-EAD53854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371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21A5CB-C1A4-0D21-3E33-7BD40D07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FCCB2DD-DB5C-5EED-CFA3-82A9875A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E5C28B1-D6A7-CA2D-3C7D-F2E6DDB6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487EAF7-1B88-6AC1-B519-6F647016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0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1E9A09F-25F2-BD73-60FF-C27C18F0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E116BC4-1229-F6D6-3118-7FC21120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6D59F79-E3AA-43FC-9EDC-0BBEBD9D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CDB7A6-B830-38B8-BF9F-4B9009E9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643116-F08C-7DBF-7899-1734E912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CE62A75-CEAA-9A98-BC55-67A77EF8F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2D007F-6F97-1AF8-D8A5-49AC5B38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1B6A12-6C5D-AC56-D3F6-DCF0620C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43AB02D-1FC6-890A-F12B-A37D57A6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840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040A77-DBD0-DD32-3DAF-A2A5FDEAF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8DF4219-AF98-2194-631A-8909F4485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6016B6-E56B-71A9-97B8-8CB737FF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7C51FA-330D-99EE-56BF-292FA45F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C96CD7-B2E9-8F21-2C83-78223A7A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021C7BF-E61E-0321-88E1-CC5E6715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9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CE2795-CCBB-FA92-E1A4-23BA8A2B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BCB7B6-9AF6-BB1F-879D-CD18F4020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EEE1AC-381A-F29A-6761-6EEC5C863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C4B0-107E-4D5C-B80D-13435A39FDF0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4DBF0F-B5D7-7E05-E821-0C46E46DE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AF4400-40DF-5F45-8394-8FCCCA690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A9E3-1310-451D-B9DD-9C1E2BAA0F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535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90D464-2E41-5D85-6B31-275117718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HALLINTOSÄÄNNÖN PÄIVITYS 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92987D5-73E3-D2AB-B9F0-5E15159E7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6970"/>
            <a:ext cx="9144000" cy="1170830"/>
          </a:xfrm>
        </p:spPr>
        <p:txBody>
          <a:bodyPr/>
          <a:lstStyle/>
          <a:p>
            <a:r>
              <a:rPr lang="fi-FI" dirty="0"/>
              <a:t>Työryhmätyön organisointi, aikataulutus ja hallinnollinen käsittely</a:t>
            </a:r>
          </a:p>
        </p:txBody>
      </p:sp>
    </p:spTree>
    <p:extLst>
      <p:ext uri="{BB962C8B-B14F-4D97-AF65-F5344CB8AC3E}">
        <p14:creationId xmlns:p14="http://schemas.microsoft.com/office/powerpoint/2010/main" val="185881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B26783-9578-9075-1525-86F3C3D5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393"/>
            <a:ext cx="10515600" cy="715617"/>
          </a:xfrm>
        </p:spPr>
        <p:txBody>
          <a:bodyPr/>
          <a:lstStyle/>
          <a:p>
            <a:r>
              <a:rPr lang="fi-FI" dirty="0"/>
              <a:t>Hallintosäännön päivitystyön organisointi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ABB809-2A72-2567-AA34-CA32D2C68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7280"/>
            <a:ext cx="5181600" cy="556591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i-FI" sz="2400" b="1" u="sng" dirty="0"/>
              <a:t>Tehtävä</a:t>
            </a:r>
          </a:p>
          <a:p>
            <a:pPr marL="0" indent="0" algn="ctr">
              <a:buNone/>
            </a:pPr>
            <a:endParaRPr lang="fi-FI" sz="2400" b="1" u="sng" dirty="0"/>
          </a:p>
          <a:p>
            <a:pPr marL="0" indent="0">
              <a:buNone/>
            </a:pPr>
            <a:r>
              <a:rPr lang="fi-FI" sz="2000" b="1" dirty="0"/>
              <a:t>Hallintosäännön osa 1</a:t>
            </a:r>
          </a:p>
          <a:p>
            <a:pPr marL="0" indent="0">
              <a:buNone/>
            </a:pPr>
            <a:r>
              <a:rPr lang="fi-FI" sz="2000" dirty="0"/>
              <a:t>(hallinnon ja toiminnan järjestäminen)</a:t>
            </a:r>
          </a:p>
          <a:p>
            <a:r>
              <a:rPr lang="fi-FI" sz="2000" dirty="0"/>
              <a:t>Lautakuntapalautus toimialajohtajalle 13.2.2023.</a:t>
            </a:r>
          </a:p>
          <a:p>
            <a:r>
              <a:rPr lang="fi-FI" sz="2000" dirty="0"/>
              <a:t>Kunnanhallitus käsittelee 15.2.2023.</a:t>
            </a:r>
          </a:p>
          <a:p>
            <a:endParaRPr lang="fi-FI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Hallintosäännön osat 2 ja 3</a:t>
            </a:r>
          </a:p>
          <a:p>
            <a:pPr marL="0" indent="0">
              <a:buNone/>
            </a:pPr>
            <a:r>
              <a:rPr lang="fi-FI" sz="2000" dirty="0"/>
              <a:t>(talous ja valvonta sekä valtuusto)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Lautakuntapalautus toimialajohtajalle 13.3.2023.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Kunnanhallitus käsittelee 15.3.2023</a:t>
            </a:r>
          </a:p>
          <a:p>
            <a:endParaRPr lang="fi-FI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Hallintosäännön osat 4 ja 5</a:t>
            </a:r>
          </a:p>
          <a:p>
            <a:pPr marL="0" indent="0">
              <a:buNone/>
            </a:pPr>
            <a:r>
              <a:rPr lang="fi-FI" sz="2000" dirty="0"/>
              <a:t>(päätöksenteko ja hallintomenettely sekä luottamushenkilöiden taloudellisten etuuksien perusteet)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Palautus toimialajohtajalle 17.4.2023.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Kunnanhallitus käsittelee 19.4.2023.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i-FI" sz="2000" b="1" dirty="0">
                <a:solidFill>
                  <a:prstClr val="black"/>
                </a:solidFill>
                <a:latin typeface="Calibri" panose="020F0502020204030204"/>
              </a:rPr>
              <a:t>Hallintosäännön luonnoksen käsittely ja hyväksyntä:</a:t>
            </a:r>
          </a:p>
          <a:p>
            <a:pPr>
              <a:defRPr/>
            </a:pPr>
            <a:r>
              <a:rPr lang="fi-FI" sz="2000" b="1" dirty="0">
                <a:solidFill>
                  <a:prstClr val="black"/>
                </a:solidFill>
                <a:latin typeface="Calibri" panose="020F0502020204030204"/>
              </a:rPr>
              <a:t>Kunnanhallitus 17.5.2023 ja 14.6.2023</a:t>
            </a:r>
          </a:p>
          <a:p>
            <a:pPr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Kunnanvaltuusto 22.6.2023.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26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endParaRPr lang="fi-FI" sz="24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1E4940-598A-B863-B28D-8FA5CC5D5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97280"/>
            <a:ext cx="5181600" cy="52558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i-FI" sz="2400" b="1" u="sng" dirty="0"/>
              <a:t>Tekijät ja tekotapa</a:t>
            </a:r>
          </a:p>
          <a:p>
            <a:pPr marL="0" indent="0" algn="ctr">
              <a:buNone/>
            </a:pPr>
            <a:endParaRPr lang="fi-FI" sz="2400" b="1" u="sng" dirty="0"/>
          </a:p>
          <a:p>
            <a:r>
              <a:rPr lang="fi-FI" sz="2900" dirty="0"/>
              <a:t>Kunnanhallitus ja lautakunnat työryhmätyönä.</a:t>
            </a:r>
          </a:p>
          <a:p>
            <a:r>
              <a:rPr lang="fi-FI" sz="2900" dirty="0"/>
              <a:t>Toimielimen kokouksessa tai erilliset palaverit.</a:t>
            </a:r>
          </a:p>
          <a:p>
            <a:r>
              <a:rPr lang="fi-FI" sz="2900" dirty="0"/>
              <a:t>Tulokset / esitykset tekstimuutoksina kootusti osa-alue (luku) kerrallaan.</a:t>
            </a:r>
          </a:p>
          <a:p>
            <a:r>
              <a:rPr lang="fi-FI" sz="2900" dirty="0"/>
              <a:t>Tulokset kootaan kunnan johtoryhmässä ja esitellään luku kerrallaan kunnanhallitukselle arvioitavaksi.</a:t>
            </a:r>
          </a:p>
          <a:p>
            <a:r>
              <a:rPr lang="fi-FI" sz="2900" dirty="0"/>
              <a:t>Kesäkuun 2023 kunnanhallituksen kokouksessa esitetään kunnanvaltuustolle päivitetyn hallintosäännön hyväksymistä käyttöönotettavaksi 1.9.2023.</a:t>
            </a:r>
          </a:p>
          <a:p>
            <a:r>
              <a:rPr lang="fi-FI" sz="2900" dirty="0"/>
              <a:t>Keskittyminen oman toimialansa tehtävien kautta kunnan johtamisen ja hallinnon toimivuuteen.</a:t>
            </a:r>
          </a:p>
          <a:p>
            <a:r>
              <a:rPr lang="fi-FI" sz="2900" dirty="0"/>
              <a:t>Hallintosäännöllä jaetaan toimivaltaa ja vastuuta.</a:t>
            </a:r>
          </a:p>
          <a:p>
            <a:r>
              <a:rPr lang="fi-FI" sz="2900" dirty="0"/>
              <a:t>Oleellista on saavuttaa luottamushenkilöiden ja virkamiesten yhteinen näkemys ja yhdessä tekeminen.</a:t>
            </a:r>
          </a:p>
        </p:txBody>
      </p:sp>
    </p:spTree>
    <p:extLst>
      <p:ext uri="{BB962C8B-B14F-4D97-AF65-F5344CB8AC3E}">
        <p14:creationId xmlns:p14="http://schemas.microsoft.com/office/powerpoint/2010/main" val="415428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163</Words>
  <Application>Microsoft Office PowerPoint</Application>
  <PresentationFormat>Laajakuva</PresentationFormat>
  <Paragraphs>37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HALLINTOSÄÄNNÖN PÄIVITYS 2023</vt:lpstr>
      <vt:lpstr>Hallintosäännön päivitystyön organisointi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HALLINTOSÄÄNNÖN PÄIVITYS 2023</dc:title>
  <dc:creator>Markku Vehkaoja</dc:creator>
  <cp:lastModifiedBy>Janne Pekkarinen</cp:lastModifiedBy>
  <cp:revision>2</cp:revision>
  <dcterms:created xsi:type="dcterms:W3CDTF">2023-01-16T08:50:52Z</dcterms:created>
  <dcterms:modified xsi:type="dcterms:W3CDTF">2023-02-01T10:54:16Z</dcterms:modified>
</cp:coreProperties>
</file>